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400" autoAdjust="0"/>
  </p:normalViewPr>
  <p:slideViewPr>
    <p:cSldViewPr>
      <p:cViewPr varScale="1">
        <p:scale>
          <a:sx n="69" d="100"/>
          <a:sy n="69" d="100"/>
        </p:scale>
        <p:origin x="944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FB96C-437A-4AA5-846E-FFB0BA43FC99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3957-2767-4FD0-B710-EECD3E5A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69657"/>
            <a:ext cx="2819400" cy="273844"/>
          </a:xfrm>
          <a:prstGeom prst="rect">
            <a:avLst/>
          </a:prstGeom>
        </p:spPr>
        <p:txBody>
          <a:bodyPr/>
          <a:lstStyle>
            <a:lvl1pPr>
              <a:defRPr lang="en-US" sz="800" b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978-1-5386-1180-7/18/$31.00 ©2018 IEEE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Paper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762286-C147-4DF5-8190-78C0031CEB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82"/>
            <a:ext cx="1844040" cy="52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4913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83932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0975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24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90462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50390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9241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87736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7601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345711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2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9538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532364"/>
            <a:ext cx="8610600" cy="110251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Title of Presentation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70" y="2876550"/>
            <a:ext cx="6400800" cy="13144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Authors’ names and affiliations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1</a:t>
            </a:fld>
            <a:r>
              <a:rPr lang="en-US" dirty="0"/>
              <a:t> of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7038" y="0"/>
            <a:ext cx="2826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60718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00" y="742950"/>
            <a:ext cx="8355000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material has to be strictly non-commercial.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Company logos are allowed on the title page and strongly discouraged on following slides.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presentation should not have ‘Confidential’ or ‘Proprietary’ tags.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/>
              <a:t>The total </a:t>
            </a:r>
            <a:r>
              <a:rPr lang="en-US" sz="2400" dirty="0"/>
              <a:t>duration of the seminar including a 20-30 minute coffee break is 3 hours and 30 minutes.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2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2842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39378"/>
            <a:ext cx="8534400" cy="4267201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File format must be Microsoft PowerPoint or Adobe pdf for presentation and pdf only for on-line proceedings.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Slide size aspect ratio must be 16:9.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Slide number is needed on each slide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3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84693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88396"/>
            <a:ext cx="7086600" cy="316670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Avoid using light colors that are not clear on a white background.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4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40976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Autofit/>
          </a:bodyPr>
          <a:lstStyle/>
          <a:p>
            <a:r>
              <a:rPr lang="en-US" sz="3200" dirty="0"/>
              <a:t>Presentation Guidelines: Font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095375"/>
            <a:ext cx="6781800" cy="29527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Recommended minimum Arial font sizes:</a:t>
            </a:r>
          </a:p>
          <a:p>
            <a:pPr lvl="1"/>
            <a:r>
              <a:rPr lang="en-US" sz="2000" dirty="0"/>
              <a:t>Titles: 32</a:t>
            </a:r>
          </a:p>
          <a:p>
            <a:pPr lvl="1"/>
            <a:r>
              <a:rPr lang="en-US" sz="2000" dirty="0"/>
              <a:t>Sub-Titles: 28</a:t>
            </a:r>
          </a:p>
          <a:p>
            <a:pPr lvl="1"/>
            <a:r>
              <a:rPr lang="en-US" sz="2000" dirty="0"/>
              <a:t>Major Bullets: 24</a:t>
            </a:r>
          </a:p>
          <a:p>
            <a:pPr lvl="1"/>
            <a:r>
              <a:rPr lang="en-US" sz="2000" dirty="0"/>
              <a:t>Indented Bullets: 20</a:t>
            </a:r>
          </a:p>
          <a:p>
            <a:pPr lvl="1"/>
            <a:r>
              <a:rPr lang="en-US" sz="2000" dirty="0"/>
              <a:t>Text on graphs, figures,…: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5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37364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171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Title of Presentation </vt:lpstr>
      <vt:lpstr>Presentation Guidelines</vt:lpstr>
      <vt:lpstr>Presentation Guidelines: Format</vt:lpstr>
      <vt:lpstr>Presentation Guidelines: Color</vt:lpstr>
      <vt:lpstr>Presentation Guidelines: Font Size</vt:lpstr>
    </vt:vector>
  </TitlesOfParts>
  <Company>Dialog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Siamak Abedinpour</dc:creator>
  <cp:lastModifiedBy>Wang, Jin</cp:lastModifiedBy>
  <cp:revision>56</cp:revision>
  <dcterms:created xsi:type="dcterms:W3CDTF">2017-12-07T20:16:47Z</dcterms:created>
  <dcterms:modified xsi:type="dcterms:W3CDTF">2019-10-22T01:51:27Z</dcterms:modified>
</cp:coreProperties>
</file>