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0" r:id="rId4"/>
    <p:sldId id="259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84" d="100"/>
          <a:sy n="184" d="100"/>
        </p:scale>
        <p:origin x="180" y="4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FB96C-437A-4AA5-846E-FFB0BA43FC99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3957-2767-4FD0-B710-EECD3E5A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1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Paper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869657"/>
            <a:ext cx="2133600" cy="273844"/>
          </a:xfrm>
        </p:spPr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6F3C7F-EFB8-4A3D-8F61-C720CFB5F1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82"/>
            <a:ext cx="1844040" cy="52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4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4913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83932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20975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390462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250390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92419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287736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 </a:t>
            </a:r>
          </a:p>
        </p:txBody>
      </p:sp>
    </p:spTree>
    <p:extLst>
      <p:ext uri="{BB962C8B-B14F-4D97-AF65-F5344CB8AC3E}">
        <p14:creationId xmlns:p14="http://schemas.microsoft.com/office/powerpoint/2010/main" val="176018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345711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2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5652" y="486965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B2DFA34-5E33-4EC8-B78F-02753F1842F9}" type="slidenum">
              <a:rPr lang="en-US" smtClean="0"/>
              <a:pPr/>
              <a:t>‹#›</a:t>
            </a:fld>
            <a:r>
              <a:rPr lang="en-US" dirty="0"/>
              <a:t> of</a:t>
            </a:r>
          </a:p>
        </p:txBody>
      </p:sp>
    </p:spTree>
    <p:extLst>
      <p:ext uri="{BB962C8B-B14F-4D97-AF65-F5344CB8AC3E}">
        <p14:creationId xmlns:p14="http://schemas.microsoft.com/office/powerpoint/2010/main" val="9538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532364"/>
            <a:ext cx="8610600" cy="110251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Title of Presentation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76550"/>
            <a:ext cx="6400800" cy="131445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Authors’ names and affiliations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Paper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1</a:t>
            </a:fld>
            <a:r>
              <a:rPr lang="en-US" dirty="0"/>
              <a:t> of 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60718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965700"/>
            <a:ext cx="8324850" cy="3212100"/>
          </a:xfrm>
        </p:spPr>
        <p:txBody>
          <a:bodyPr>
            <a:normAutofit/>
          </a:bodyPr>
          <a:lstStyle/>
          <a:p>
            <a:r>
              <a:rPr lang="en-US" sz="2400" dirty="0"/>
              <a:t>Total duration of presentation is 25 minutes, 20 minutes for presentation and 5 minutes for Q&amp;A.</a:t>
            </a:r>
          </a:p>
          <a:p>
            <a:r>
              <a:rPr lang="en-US" sz="2400" dirty="0"/>
              <a:t>Limit your presentation to 25 slides and 25MB.</a:t>
            </a:r>
          </a:p>
          <a:p>
            <a:r>
              <a:rPr lang="en-US" sz="2400" dirty="0"/>
              <a:t>There are no logos and borders allowed except for the title page.</a:t>
            </a:r>
          </a:p>
          <a:p>
            <a:r>
              <a:rPr lang="en-US" sz="2400" dirty="0"/>
              <a:t>The presentation should not have ‘Confidential’ or ‘Proprietary’ tags.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2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28428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Guidelines: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887895"/>
            <a:ext cx="9067800" cy="4263059"/>
          </a:xfrm>
        </p:spPr>
        <p:txBody>
          <a:bodyPr>
            <a:normAutofit/>
          </a:bodyPr>
          <a:lstStyle/>
          <a:p>
            <a:r>
              <a:rPr lang="en-US" sz="2400" dirty="0"/>
              <a:t>File format must be Microsoft PowerPoint or Adobe pdf for presentation and pdf only for on-line and USB proceedings.</a:t>
            </a:r>
          </a:p>
          <a:p>
            <a:r>
              <a:rPr lang="en-US" sz="2400" dirty="0"/>
              <a:t>Copyright release is not needed.</a:t>
            </a:r>
          </a:p>
          <a:p>
            <a:r>
              <a:rPr lang="en-US" sz="2400" dirty="0"/>
              <a:t>Slide size aspect ratio must be 16:9.</a:t>
            </a:r>
          </a:p>
          <a:p>
            <a:r>
              <a:rPr lang="en-US" sz="2400" dirty="0"/>
              <a:t>The footer is needed on the </a:t>
            </a:r>
            <a:r>
              <a:rPr lang="en-US" sz="2400" u="sng" dirty="0"/>
              <a:t>title</a:t>
            </a:r>
            <a:r>
              <a:rPr lang="en-US" sz="2400" dirty="0"/>
              <a:t> slide and must include the:</a:t>
            </a:r>
          </a:p>
          <a:p>
            <a:pPr lvl="1"/>
            <a:r>
              <a:rPr lang="en-US" sz="2000" dirty="0"/>
              <a:t>paper number</a:t>
            </a:r>
          </a:p>
          <a:p>
            <a:pPr lvl="1"/>
            <a:r>
              <a:rPr lang="en-US" sz="2000" dirty="0"/>
              <a:t>slide number</a:t>
            </a:r>
          </a:p>
          <a:p>
            <a:r>
              <a:rPr lang="en-US" sz="2400" dirty="0"/>
              <a:t>The footer on the </a:t>
            </a:r>
            <a:r>
              <a:rPr lang="en-US" sz="2400" u="sng" dirty="0"/>
              <a:t>other</a:t>
            </a:r>
            <a:r>
              <a:rPr lang="en-US" sz="2400" dirty="0"/>
              <a:t> slides must include the slide number only.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3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284693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rmAutofit/>
          </a:bodyPr>
          <a:lstStyle/>
          <a:p>
            <a:r>
              <a:rPr lang="en-US" sz="3200" dirty="0"/>
              <a:t>Presentation Guidelines: Color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999038"/>
            <a:ext cx="7086600" cy="3145423"/>
          </a:xfrm>
        </p:spPr>
        <p:txBody>
          <a:bodyPr>
            <a:noAutofit/>
          </a:bodyPr>
          <a:lstStyle/>
          <a:p>
            <a:r>
              <a:rPr lang="en-US" sz="2400" dirty="0"/>
              <a:t>No background color or pattern should be used. All slides should have a white background.</a:t>
            </a:r>
          </a:p>
          <a:p>
            <a:r>
              <a:rPr lang="en-US" sz="2400" dirty="0"/>
              <a:t>Schematics, graphs, illustrations or pictures may use color. </a:t>
            </a:r>
          </a:p>
          <a:p>
            <a:r>
              <a:rPr lang="en-US" sz="2400" dirty="0"/>
              <a:t>Avoid using light colors that are not clear on a white background.</a:t>
            </a:r>
          </a:p>
          <a:p>
            <a:r>
              <a:rPr lang="en-US" sz="2400" dirty="0"/>
              <a:t>All text should be in black.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4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40976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8650"/>
          </a:xfrm>
        </p:spPr>
        <p:txBody>
          <a:bodyPr>
            <a:noAutofit/>
          </a:bodyPr>
          <a:lstStyle/>
          <a:p>
            <a:r>
              <a:rPr lang="en-US" sz="3200" dirty="0"/>
              <a:t>Presentation Guidelines: Font Sizes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095375"/>
            <a:ext cx="6781800" cy="295275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Recommended minimum Arial font sizes: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200" dirty="0"/>
              <a:t>Titles: 32</a:t>
            </a:r>
          </a:p>
          <a:p>
            <a:pPr marL="0" indent="0">
              <a:buNone/>
            </a:pPr>
            <a:r>
              <a:rPr lang="en-US" sz="2800" dirty="0"/>
              <a:t>Sub-Titles: 28</a:t>
            </a:r>
          </a:p>
          <a:p>
            <a:r>
              <a:rPr lang="en-US" sz="2400" dirty="0"/>
              <a:t>Major Bullets: 24</a:t>
            </a:r>
          </a:p>
          <a:p>
            <a:pPr lvl="1"/>
            <a:r>
              <a:rPr lang="en-US" sz="2000" dirty="0"/>
              <a:t>Indented Bullets: 20</a:t>
            </a:r>
          </a:p>
          <a:p>
            <a:pPr marL="914400" lvl="2" indent="0">
              <a:buNone/>
            </a:pPr>
            <a:r>
              <a:rPr lang="en-US" dirty="0"/>
              <a:t>Text on graphs, figures,…: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FA34-5E33-4EC8-B78F-02753F1842F9}" type="slidenum">
              <a:rPr lang="en-US" smtClean="0"/>
              <a:pPr/>
              <a:t>5</a:t>
            </a:fld>
            <a:r>
              <a:rPr lang="en-US" dirty="0"/>
              <a:t> of 5</a:t>
            </a:r>
          </a:p>
        </p:txBody>
      </p:sp>
    </p:spTree>
    <p:extLst>
      <p:ext uri="{BB962C8B-B14F-4D97-AF65-F5344CB8AC3E}">
        <p14:creationId xmlns:p14="http://schemas.microsoft.com/office/powerpoint/2010/main" val="1545570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239</Words>
  <Application>Microsoft Office PowerPoint</Application>
  <PresentationFormat>On-screen Show (16:9)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Title of Presentation </vt:lpstr>
      <vt:lpstr>Presentation Guidelines</vt:lpstr>
      <vt:lpstr>Presentation Guidelines: Format</vt:lpstr>
      <vt:lpstr>Presentation Guidelines: Color</vt:lpstr>
      <vt:lpstr>Presentation Guidelines: Font Sizes</vt:lpstr>
    </vt:vector>
  </TitlesOfParts>
  <Company>Dialog Semiconductor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Siamak Abedinpour</dc:creator>
  <cp:lastModifiedBy>Tony O'Gorman</cp:lastModifiedBy>
  <cp:revision>50</cp:revision>
  <dcterms:created xsi:type="dcterms:W3CDTF">2017-12-07T20:16:47Z</dcterms:created>
  <dcterms:modified xsi:type="dcterms:W3CDTF">2021-12-14T23:01:15Z</dcterms:modified>
</cp:coreProperties>
</file>