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60" r:id="rId4"/>
    <p:sldId id="259" r:id="rId5"/>
    <p:sldId id="261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58" autoAdjust="0"/>
    <p:restoredTop sz="93400" autoAdjust="0"/>
  </p:normalViewPr>
  <p:slideViewPr>
    <p:cSldViewPr>
      <p:cViewPr varScale="1">
        <p:scale>
          <a:sx n="149" d="100"/>
          <a:sy n="149" d="100"/>
        </p:scale>
        <p:origin x="1157" y="115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6FB96C-437A-4AA5-846E-FFB0BA43FC99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BD3957-2767-4FD0-B710-EECD3E5A3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612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4869657"/>
            <a:ext cx="2819400" cy="273844"/>
          </a:xfrm>
          <a:prstGeom prst="rect">
            <a:avLst/>
          </a:prstGeom>
        </p:spPr>
        <p:txBody>
          <a:bodyPr/>
          <a:lstStyle>
            <a:lvl1pPr>
              <a:defRPr lang="en-US" sz="800" b="0" smtClean="0"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978-1-5386-1180-7/18/$31.00 ©2018 IEEE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869657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 sz="8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en-US" dirty="0"/>
              <a:t>Paper Number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4869657"/>
            <a:ext cx="2133600" cy="273844"/>
          </a:xfrm>
        </p:spPr>
        <p:txBody>
          <a:bodyPr/>
          <a:lstStyle>
            <a:lvl1pPr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B2DFA34-5E33-4EC8-B78F-02753F1842F9}" type="slidenum">
              <a:rPr lang="en-US" smtClean="0"/>
              <a:pPr/>
              <a:t>‹#›</a:t>
            </a:fld>
            <a:r>
              <a:rPr lang="en-US" dirty="0"/>
              <a:t> of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2762286-C147-4DF5-8190-78C0031CEB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682"/>
            <a:ext cx="1844040" cy="526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444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FA34-5E33-4EC8-B78F-02753F1842F9}" type="slidenum">
              <a:rPr lang="en-US" smtClean="0"/>
              <a:pPr/>
              <a:t>‹#›</a:t>
            </a:fld>
            <a:r>
              <a:rPr lang="en-US" dirty="0"/>
              <a:t> of</a:t>
            </a:r>
          </a:p>
        </p:txBody>
      </p:sp>
    </p:spTree>
    <p:extLst>
      <p:ext uri="{BB962C8B-B14F-4D97-AF65-F5344CB8AC3E}">
        <p14:creationId xmlns:p14="http://schemas.microsoft.com/office/powerpoint/2010/main" val="249133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FA34-5E33-4EC8-B78F-02753F1842F9}" type="slidenum">
              <a:rPr lang="en-US" smtClean="0"/>
              <a:pPr/>
              <a:t>‹#›</a:t>
            </a:fld>
            <a:r>
              <a:rPr lang="en-US" dirty="0"/>
              <a:t> of</a:t>
            </a:r>
          </a:p>
        </p:txBody>
      </p:sp>
    </p:spTree>
    <p:extLst>
      <p:ext uri="{BB962C8B-B14F-4D97-AF65-F5344CB8AC3E}">
        <p14:creationId xmlns:p14="http://schemas.microsoft.com/office/powerpoint/2010/main" val="2839325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FA34-5E33-4EC8-B78F-02753F1842F9}" type="slidenum">
              <a:rPr lang="en-US" smtClean="0"/>
              <a:pPr/>
              <a:t>‹#›</a:t>
            </a:fld>
            <a:r>
              <a:rPr lang="en-US" dirty="0"/>
              <a:t> of</a:t>
            </a:r>
          </a:p>
        </p:txBody>
      </p:sp>
    </p:spTree>
    <p:extLst>
      <p:ext uri="{BB962C8B-B14F-4D97-AF65-F5344CB8AC3E}">
        <p14:creationId xmlns:p14="http://schemas.microsoft.com/office/powerpoint/2010/main" val="2097564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>
            <a:noAutofit/>
          </a:bodyPr>
          <a:lstStyle>
            <a:lvl1pPr algn="l">
              <a:defRPr sz="24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FA34-5E33-4EC8-B78F-02753F1842F9}" type="slidenum">
              <a:rPr lang="en-US" smtClean="0"/>
              <a:pPr/>
              <a:t>‹#›</a:t>
            </a:fld>
            <a:r>
              <a:rPr lang="en-US" dirty="0"/>
              <a:t> of </a:t>
            </a:r>
          </a:p>
        </p:txBody>
      </p:sp>
    </p:spTree>
    <p:extLst>
      <p:ext uri="{BB962C8B-B14F-4D97-AF65-F5344CB8AC3E}">
        <p14:creationId xmlns:p14="http://schemas.microsoft.com/office/powerpoint/2010/main" val="3904622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FA34-5E33-4EC8-B78F-02753F1842F9}" type="slidenum">
              <a:rPr lang="en-US" smtClean="0"/>
              <a:pPr/>
              <a:t>‹#›</a:t>
            </a:fld>
            <a:r>
              <a:rPr lang="en-US" dirty="0"/>
              <a:t> of </a:t>
            </a:r>
          </a:p>
        </p:txBody>
      </p:sp>
    </p:spTree>
    <p:extLst>
      <p:ext uri="{BB962C8B-B14F-4D97-AF65-F5344CB8AC3E}">
        <p14:creationId xmlns:p14="http://schemas.microsoft.com/office/powerpoint/2010/main" val="2503909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FA34-5E33-4EC8-B78F-02753F1842F9}" type="slidenum">
              <a:rPr lang="en-US" smtClean="0"/>
              <a:pPr/>
              <a:t>‹#›</a:t>
            </a:fld>
            <a:r>
              <a:rPr lang="en-US" dirty="0"/>
              <a:t> of </a:t>
            </a:r>
          </a:p>
        </p:txBody>
      </p:sp>
    </p:spTree>
    <p:extLst>
      <p:ext uri="{BB962C8B-B14F-4D97-AF65-F5344CB8AC3E}">
        <p14:creationId xmlns:p14="http://schemas.microsoft.com/office/powerpoint/2010/main" val="1924194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FA34-5E33-4EC8-B78F-02753F1842F9}" type="slidenum">
              <a:rPr lang="en-US" smtClean="0"/>
              <a:pPr/>
              <a:t>‹#›</a:t>
            </a:fld>
            <a:r>
              <a:rPr lang="en-US" dirty="0"/>
              <a:t> of </a:t>
            </a:r>
          </a:p>
        </p:txBody>
      </p:sp>
    </p:spTree>
    <p:extLst>
      <p:ext uri="{BB962C8B-B14F-4D97-AF65-F5344CB8AC3E}">
        <p14:creationId xmlns:p14="http://schemas.microsoft.com/office/powerpoint/2010/main" val="287736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FA34-5E33-4EC8-B78F-02753F1842F9}" type="slidenum">
              <a:rPr lang="en-US" smtClean="0"/>
              <a:pPr/>
              <a:t>‹#›</a:t>
            </a:fld>
            <a:r>
              <a:rPr lang="en-US" dirty="0"/>
              <a:t> of </a:t>
            </a:r>
          </a:p>
        </p:txBody>
      </p:sp>
    </p:spTree>
    <p:extLst>
      <p:ext uri="{BB962C8B-B14F-4D97-AF65-F5344CB8AC3E}">
        <p14:creationId xmlns:p14="http://schemas.microsoft.com/office/powerpoint/2010/main" val="1760182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FA34-5E33-4EC8-B78F-02753F1842F9}" type="slidenum">
              <a:rPr lang="en-US" smtClean="0"/>
              <a:pPr/>
              <a:t>‹#›</a:t>
            </a:fld>
            <a:r>
              <a:rPr lang="en-US" dirty="0"/>
              <a:t> of</a:t>
            </a:r>
          </a:p>
        </p:txBody>
      </p:sp>
    </p:spTree>
    <p:extLst>
      <p:ext uri="{BB962C8B-B14F-4D97-AF65-F5344CB8AC3E}">
        <p14:creationId xmlns:p14="http://schemas.microsoft.com/office/powerpoint/2010/main" val="3457113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FA34-5E33-4EC8-B78F-02753F1842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621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460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5652" y="4869657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B2DFA34-5E33-4EC8-B78F-02753F1842F9}" type="slidenum">
              <a:rPr lang="en-US" smtClean="0"/>
              <a:pPr/>
              <a:t>‹#›</a:t>
            </a:fld>
            <a:r>
              <a:rPr lang="en-US" dirty="0"/>
              <a:t> of</a:t>
            </a:r>
          </a:p>
        </p:txBody>
      </p:sp>
    </p:spTree>
    <p:extLst>
      <p:ext uri="{BB962C8B-B14F-4D97-AF65-F5344CB8AC3E}">
        <p14:creationId xmlns:p14="http://schemas.microsoft.com/office/powerpoint/2010/main" val="953879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" y="1532364"/>
            <a:ext cx="8610600" cy="1102519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Title of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6570" y="2876550"/>
            <a:ext cx="6400800" cy="131445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Authors’ names and affiliations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FA34-5E33-4EC8-B78F-02753F1842F9}" type="slidenum">
              <a:rPr lang="en-US" smtClean="0"/>
              <a:pPr/>
              <a:t>1</a:t>
            </a:fld>
            <a:r>
              <a:rPr lang="en-US" dirty="0"/>
              <a:t> of 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17038" y="0"/>
            <a:ext cx="28269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Place your logo here</a:t>
            </a:r>
          </a:p>
        </p:txBody>
      </p:sp>
    </p:spTree>
    <p:extLst>
      <p:ext uri="{BB962C8B-B14F-4D97-AF65-F5344CB8AC3E}">
        <p14:creationId xmlns:p14="http://schemas.microsoft.com/office/powerpoint/2010/main" val="1607185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8650"/>
          </a:xfrm>
        </p:spPr>
        <p:txBody>
          <a:bodyPr>
            <a:normAutofit/>
          </a:bodyPr>
          <a:lstStyle/>
          <a:p>
            <a:r>
              <a:rPr lang="en-US" sz="3200" dirty="0"/>
              <a:t>Presentation Guidelines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400" y="742950"/>
            <a:ext cx="8355000" cy="3657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The material has to be strictly non-commercial.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Company logos are allowed on the title page and strongly discouraged on following slides.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The presentation should not have ‘Confidential’ or ‘Proprietary’ tags.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/>
              <a:t>The total </a:t>
            </a:r>
            <a:r>
              <a:rPr lang="en-US" sz="2400" dirty="0"/>
              <a:t>duration of the seminar including a 20-30 minute coffee break is 3 hours and 30 minutes.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FA34-5E33-4EC8-B78F-02753F1842F9}" type="slidenum">
              <a:rPr lang="en-US" smtClean="0"/>
              <a:pPr/>
              <a:t>2</a:t>
            </a:fld>
            <a:r>
              <a:rPr lang="en-US" dirty="0"/>
              <a:t> of 5</a:t>
            </a:r>
          </a:p>
        </p:txBody>
      </p:sp>
    </p:spTree>
    <p:extLst>
      <p:ext uri="{BB962C8B-B14F-4D97-AF65-F5344CB8AC3E}">
        <p14:creationId xmlns:p14="http://schemas.microsoft.com/office/powerpoint/2010/main" val="2284289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8650"/>
          </a:xfrm>
        </p:spPr>
        <p:txBody>
          <a:bodyPr>
            <a:normAutofit/>
          </a:bodyPr>
          <a:lstStyle/>
          <a:p>
            <a:r>
              <a:rPr lang="en-US" sz="3200" dirty="0"/>
              <a:t>Presentation Guidelines: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39378"/>
            <a:ext cx="8534400" cy="4267201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File format must be Microsoft PowerPoint or Adobe pdf for presentation and pdf only for on-line proceedings.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Slide size aspect ratio must be 16:9.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Slide number is needed on each slide</a:t>
            </a:r>
          </a:p>
          <a:p>
            <a:pPr marL="457200" lvl="1" indent="0">
              <a:spcBef>
                <a:spcPts val="0"/>
              </a:spcBef>
              <a:spcAft>
                <a:spcPts val="1200"/>
              </a:spcAft>
              <a:buNone/>
            </a:pPr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FA34-5E33-4EC8-B78F-02753F1842F9}" type="slidenum">
              <a:rPr lang="en-US" smtClean="0"/>
              <a:pPr/>
              <a:t>3</a:t>
            </a:fld>
            <a:r>
              <a:rPr lang="en-US" dirty="0"/>
              <a:t> of 5</a:t>
            </a:r>
          </a:p>
        </p:txBody>
      </p:sp>
    </p:spTree>
    <p:extLst>
      <p:ext uri="{BB962C8B-B14F-4D97-AF65-F5344CB8AC3E}">
        <p14:creationId xmlns:p14="http://schemas.microsoft.com/office/powerpoint/2010/main" val="2846939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8650"/>
          </a:xfrm>
        </p:spPr>
        <p:txBody>
          <a:bodyPr>
            <a:normAutofit/>
          </a:bodyPr>
          <a:lstStyle/>
          <a:p>
            <a:r>
              <a:rPr lang="en-US" sz="3200" dirty="0"/>
              <a:t>Presentation Guidelines: Color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988396"/>
            <a:ext cx="7086600" cy="3166707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Avoid using light colors that are not clear on a white background.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FA34-5E33-4EC8-B78F-02753F1842F9}" type="slidenum">
              <a:rPr lang="en-US" smtClean="0"/>
              <a:pPr/>
              <a:t>4</a:t>
            </a:fld>
            <a:r>
              <a:rPr lang="en-US" dirty="0"/>
              <a:t> of 5</a:t>
            </a:r>
          </a:p>
        </p:txBody>
      </p:sp>
    </p:spTree>
    <p:extLst>
      <p:ext uri="{BB962C8B-B14F-4D97-AF65-F5344CB8AC3E}">
        <p14:creationId xmlns:p14="http://schemas.microsoft.com/office/powerpoint/2010/main" val="409761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8650"/>
          </a:xfrm>
        </p:spPr>
        <p:txBody>
          <a:bodyPr>
            <a:noAutofit/>
          </a:bodyPr>
          <a:lstStyle/>
          <a:p>
            <a:r>
              <a:rPr lang="en-US" sz="3200" dirty="0"/>
              <a:t>Presentation Guidelines: Font Size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1100" y="1095375"/>
            <a:ext cx="6781800" cy="295275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dirty="0"/>
              <a:t>Recommended minimum Arial font sizes:</a:t>
            </a:r>
          </a:p>
          <a:p>
            <a:pPr lvl="1"/>
            <a:r>
              <a:rPr lang="en-US" sz="2000" dirty="0"/>
              <a:t>Titles: 32</a:t>
            </a:r>
          </a:p>
          <a:p>
            <a:pPr lvl="1"/>
            <a:r>
              <a:rPr lang="en-US" sz="2000" dirty="0"/>
              <a:t>Sub-Titles: 28</a:t>
            </a:r>
          </a:p>
          <a:p>
            <a:pPr lvl="1"/>
            <a:r>
              <a:rPr lang="en-US" sz="2000" dirty="0"/>
              <a:t>Major Bullets: 24</a:t>
            </a:r>
          </a:p>
          <a:p>
            <a:pPr lvl="1"/>
            <a:r>
              <a:rPr lang="en-US" sz="2000" dirty="0"/>
              <a:t>Indented Bullets: 20</a:t>
            </a:r>
          </a:p>
          <a:p>
            <a:pPr lvl="1"/>
            <a:r>
              <a:rPr lang="en-US" sz="2000" dirty="0"/>
              <a:t>Text on graphs, figures,…: 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FA34-5E33-4EC8-B78F-02753F1842F9}" type="slidenum">
              <a:rPr lang="en-US" smtClean="0"/>
              <a:pPr/>
              <a:t>5</a:t>
            </a:fld>
            <a:r>
              <a:rPr lang="en-US" dirty="0"/>
              <a:t> of 5</a:t>
            </a:r>
          </a:p>
        </p:txBody>
      </p:sp>
    </p:spTree>
    <p:extLst>
      <p:ext uri="{BB962C8B-B14F-4D97-AF65-F5344CB8AC3E}">
        <p14:creationId xmlns:p14="http://schemas.microsoft.com/office/powerpoint/2010/main" val="2373648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1246</TotalTime>
  <Words>171</Words>
  <Application>Microsoft Office PowerPoint</Application>
  <PresentationFormat>On-screen Show (16:9)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Title of Presentation</vt:lpstr>
      <vt:lpstr>Presentation Guidelines</vt:lpstr>
      <vt:lpstr>Presentation Guidelines: Format</vt:lpstr>
      <vt:lpstr>Presentation Guidelines: Color</vt:lpstr>
      <vt:lpstr>Presentation Guidelines: Font Size</vt:lpstr>
    </vt:vector>
  </TitlesOfParts>
  <Company>Dialog Semiconductor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Siamak Abedinpour</dc:creator>
  <cp:lastModifiedBy>Tom</cp:lastModifiedBy>
  <cp:revision>58</cp:revision>
  <dcterms:created xsi:type="dcterms:W3CDTF">2017-12-07T20:16:47Z</dcterms:created>
  <dcterms:modified xsi:type="dcterms:W3CDTF">2021-01-10T18:24:23Z</dcterms:modified>
</cp:coreProperties>
</file>